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2B3479-D1FA-4A08-A106-6B6B6B9AB99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F704B1-BF4E-44A3-82FC-0EFB04997DB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2D6549-ED55-4231-BC6F-CD39C386E76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EBC2AC-C1D0-4B29-B24A-D0EE259F5E5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496586-D814-44B4-A884-BCBCE7F43D9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3A6AF3-8340-4F29-ABD6-1539C5086E0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C2E383-E09E-408E-AC08-74F6B105C69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B5236B-707D-4D75-9A16-25189584AA8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C21D5C-691D-426B-9D8D-D683BCF5E97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1DC8E6-C95B-45CA-BD3D-EC241D01EE3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2E913A-1226-438F-AFCB-52CEDDACEED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C49516-5E77-4FD0-AAAF-B5FFCAD628C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016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FD52072-03A0-4B5B-8451-3939385CF5A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1280" cy="267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480" cy="2854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920" cy="202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800" cy="5137560"/>
          </a:xfrm>
          <a:prstGeom prst="rect">
            <a:avLst/>
          </a:prstGeom>
          <a:ln w="0">
            <a:noFill/>
          </a:ln>
        </p:spPr>
      </p:pic>
      <p:sp>
        <p:nvSpPr>
          <p:cNvPr id="133" name="Прямоугольник 5"/>
          <p:cNvSpPr/>
          <p:nvPr/>
        </p:nvSpPr>
        <p:spPr>
          <a:xfrm>
            <a:off x="1640880" y="4588920"/>
            <a:ext cx="2993400" cy="26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34" name="Изображение 40"/>
          <p:cNvSpPr/>
          <p:nvPr/>
        </p:nvSpPr>
        <p:spPr>
          <a:xfrm>
            <a:off x="867240" y="3587040"/>
            <a:ext cx="251280" cy="2512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760" cy="1127880"/>
          </a:xfrm>
          <a:prstGeom prst="rect">
            <a:avLst/>
          </a:prstGeom>
          <a:ln w="0">
            <a:noFill/>
          </a:ln>
        </p:spPr>
      </p:pic>
      <p:sp>
        <p:nvSpPr>
          <p:cNvPr id="136" name=""/>
          <p:cNvSpPr/>
          <p:nvPr/>
        </p:nvSpPr>
        <p:spPr>
          <a:xfrm>
            <a:off x="466200" y="1728360"/>
            <a:ext cx="473400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800" cy="3558600"/>
            <a:chOff x="4756680" y="883800"/>
            <a:chExt cx="4465800" cy="35586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800" cy="3558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360"/>
              <a:ext cx="1733400" cy="27687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800" cy="17316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720" y="2536920"/>
            <a:ext cx="2387520" cy="35924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96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5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5000" cy="343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520" cy="51375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800" y="2655720"/>
            <a:ext cx="2255400" cy="35924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1640" cy="238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1417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2024-08-28T09:45:40Z</dcterms:modified>
  <cp:revision>37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